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66" r:id="rId8"/>
    <p:sldId id="260" r:id="rId9"/>
    <p:sldId id="271" r:id="rId10"/>
    <p:sldId id="27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  <a:endParaRPr lang="ru-RU" alt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  <a:endParaRPr lang="ru-RU" alt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99592" y="332656"/>
            <a:ext cx="777686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 </a:t>
            </a:r>
          </a:p>
          <a:p>
            <a:pPr algn="ctr"/>
            <a:r>
              <a:rPr lang="ru-RU" b="1" dirty="0">
                <a:latin typeface="Bahnschrift" panose="020B0502040204020203" pitchFamily="34" charset="0"/>
              </a:rPr>
              <a:t>Муниципальное бюджетное дошкольное образовательное учреждение</a:t>
            </a:r>
            <a:endParaRPr lang="ru-RU" dirty="0">
              <a:latin typeface="Bahnschrift" panose="020B0502040204020203" pitchFamily="34" charset="0"/>
            </a:endParaRPr>
          </a:p>
          <a:p>
            <a:pPr algn="ctr"/>
            <a:r>
              <a:rPr lang="ru-RU" b="1" dirty="0">
                <a:latin typeface="Bahnschrift" panose="020B0502040204020203" pitchFamily="34" charset="0"/>
              </a:rPr>
              <a:t>«Детский сад </a:t>
            </a:r>
            <a:r>
              <a:rPr lang="ru-RU" b="1" dirty="0" smtClean="0">
                <a:latin typeface="Bahnschrift" panose="020B0502040204020203" pitchFamily="34" charset="0"/>
              </a:rPr>
              <a:t>№14 </a:t>
            </a:r>
            <a:r>
              <a:rPr lang="ru-RU" b="1" dirty="0">
                <a:latin typeface="Bahnschrift" panose="020B0502040204020203" pitchFamily="34" charset="0"/>
              </a:rPr>
              <a:t>с. </a:t>
            </a:r>
            <a:r>
              <a:rPr lang="ru-RU" b="1" dirty="0" err="1" smtClean="0">
                <a:latin typeface="Bahnschrift" panose="020B0502040204020203" pitchFamily="34" charset="0"/>
              </a:rPr>
              <a:t>Тарское</a:t>
            </a:r>
            <a:r>
              <a:rPr lang="ru-RU" b="1" dirty="0" smtClean="0">
                <a:latin typeface="Bahnschrift" panose="020B0502040204020203" pitchFamily="34" charset="0"/>
              </a:rPr>
              <a:t>» </a:t>
            </a:r>
            <a:r>
              <a:rPr lang="ru-RU" b="1" dirty="0">
                <a:latin typeface="Bahnschrift" panose="020B0502040204020203" pitchFamily="34" charset="0"/>
              </a:rPr>
              <a:t>Пригородного муниципального района</a:t>
            </a:r>
            <a:endParaRPr lang="ru-RU" dirty="0">
              <a:latin typeface="Bahnschrift" panose="020B0502040204020203" pitchFamily="34" charset="0"/>
            </a:endParaRPr>
          </a:p>
          <a:p>
            <a:pPr algn="ctr"/>
            <a:r>
              <a:rPr lang="ru-RU" b="1" dirty="0">
                <a:latin typeface="Bahnschrift" panose="020B0502040204020203" pitchFamily="34" charset="0"/>
              </a:rPr>
              <a:t> Республики Северная Осетия-Алания</a:t>
            </a:r>
            <a:endParaRPr lang="ru-RU" dirty="0">
              <a:latin typeface="Bahnschrift" panose="020B0502040204020203" pitchFamily="34" charset="0"/>
            </a:endParaRP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320480" cy="2200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740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Содержательный  </a:t>
            </a:r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/>
          <a:stretch>
            <a:fillRect/>
          </a:stretch>
        </p:blipFill>
        <p:spPr bwMode="auto">
          <a:xfrm>
            <a:off x="899592" y="1340768"/>
            <a:ext cx="7704856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64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t="323" r="24" b="-323"/>
          <a:stretch>
            <a:fillRect/>
          </a:stretch>
        </p:blipFill>
        <p:spPr bwMode="auto">
          <a:xfrm>
            <a:off x="587276" y="1340768"/>
            <a:ext cx="8196816" cy="495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987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Организационный раздел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35696" y="1361282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начнут работать по новой федеральной образовательной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программе дошкольного образования (ФОП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). </a:t>
            </a:r>
            <a:endParaRPr lang="ru-RU" altLang="ru-RU" sz="3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25.11 2022г. №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  <a:endParaRPr lang="ru-RU" sz="3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3284984"/>
            <a:ext cx="7704856" cy="40183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«Мы разрабатываем такую программу, я, наверно, впервые об этом скажу, помощи родителям, у которых родился ребенок, именно с точки зрения того, как его воспитывать. 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дошкольного образования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станут основой для разработки образовательных программ ДОО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476672"/>
            <a:ext cx="7632848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более детализирована,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рассчитана на дошкольное воспитание разных возрастных групп,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направлена на воспитание патриотических и интернациональных чувств,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сделан акцент на правила безопасного поведения в различных ситуациях,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400" dirty="0">
                <a:latin typeface="Georgia" panose="02040502050405020303" pitchFamily="18" charset="0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771800" y="533400"/>
            <a:ext cx="39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Целевой </a:t>
            </a:r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/>
          <a:stretch>
            <a:fillRect/>
          </a:stretch>
        </p:blipFill>
        <p:spPr bwMode="auto">
          <a:xfrm>
            <a:off x="611560" y="1340768"/>
            <a:ext cx="801381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7801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215</TotalTime>
  <Words>342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-</cp:lastModifiedBy>
  <cp:revision>26</cp:revision>
  <dcterms:created xsi:type="dcterms:W3CDTF">2023-02-22T14:53:18Z</dcterms:created>
  <dcterms:modified xsi:type="dcterms:W3CDTF">2023-11-27T08:46:30Z</dcterms:modified>
</cp:coreProperties>
</file>