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873B-0E60-456D-B713-BCA8A3E9644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4E68-EBA7-47B9-B6CE-45A051D0C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873B-0E60-456D-B713-BCA8A3E9644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4E68-EBA7-47B9-B6CE-45A051D0C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873B-0E60-456D-B713-BCA8A3E9644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4E68-EBA7-47B9-B6CE-45A051D0C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873B-0E60-456D-B713-BCA8A3E9644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4E68-EBA7-47B9-B6CE-45A051D0C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873B-0E60-456D-B713-BCA8A3E9644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4E68-EBA7-47B9-B6CE-45A051D0C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873B-0E60-456D-B713-BCA8A3E9644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4E68-EBA7-47B9-B6CE-45A051D0C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873B-0E60-456D-B713-BCA8A3E9644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4E68-EBA7-47B9-B6CE-45A051D0C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873B-0E60-456D-B713-BCA8A3E9644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4E68-EBA7-47B9-B6CE-45A051D0C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873B-0E60-456D-B713-BCA8A3E9644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4E68-EBA7-47B9-B6CE-45A051D0C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873B-0E60-456D-B713-BCA8A3E9644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4E68-EBA7-47B9-B6CE-45A051D0C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873B-0E60-456D-B713-BCA8A3E9644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4E68-EBA7-47B9-B6CE-45A051D0C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F873B-0E60-456D-B713-BCA8A3E9644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04E68-EBA7-47B9-B6CE-45A051D0C1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ет сады\Д с 14\Картинки\dev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143536" cy="6858000"/>
          </a:xfrm>
          <a:prstGeom prst="rect">
            <a:avLst/>
          </a:prstGeom>
          <a:noFill/>
        </p:spPr>
      </p:pic>
      <p:pic>
        <p:nvPicPr>
          <p:cNvPr id="1027" name="Picture 3" descr="E:\Дет сады\Д с 14\Картинки\Y6F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0953" cy="2638431"/>
          </a:xfrm>
          <a:prstGeom prst="rect">
            <a:avLst/>
          </a:prstGeom>
          <a:noFill/>
        </p:spPr>
      </p:pic>
      <p:pic>
        <p:nvPicPr>
          <p:cNvPr id="1028" name="Picture 4" descr="E:\Дет сады\Д с 14\Картинки\Рисунки-для-детей-сказочных-героев-016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522" y="3286124"/>
            <a:ext cx="2376478" cy="23764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ет сады\Д с 14\Картинки\qFFAPpt2wd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051" name="Picture 3" descr="E:\Дет сады\Д с 14\Старшая группа\фото\image-21-03-22-10-3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00042"/>
            <a:ext cx="5786478" cy="5734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ет сады\Д с 14\Картинки\22226428add5bdb060c630f43bfbf2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996" y="365874"/>
            <a:ext cx="9156995" cy="613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E:\Дет сады\Д с 14\Старшая группа\фото\image-21-03-22-10-33-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8367">
            <a:off x="1169010" y="1253699"/>
            <a:ext cx="5715734" cy="428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Дет сады\Д с 14\Картинки\kopilka_dobrykh_diel_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538" y="0"/>
            <a:ext cx="9171538" cy="6858000"/>
          </a:xfrm>
          <a:prstGeom prst="rect">
            <a:avLst/>
          </a:prstGeom>
          <a:noFill/>
        </p:spPr>
      </p:pic>
      <p:pic>
        <p:nvPicPr>
          <p:cNvPr id="4099" name="Picture 3" descr="E:\Дет сады\Д с 14\Старшая группа\фото\image-21-03-22-10-33-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79" y="1285860"/>
            <a:ext cx="6096043" cy="4572032"/>
          </a:xfrm>
          <a:prstGeom prst="roundRect">
            <a:avLst>
              <a:gd name="adj" fmla="val 3805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Дет сады\Д с 14\Картинки\2120ff40dbac56c0468b344461330e5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5289" cy="6858000"/>
          </a:xfrm>
          <a:prstGeom prst="rect">
            <a:avLst/>
          </a:prstGeom>
          <a:noFill/>
        </p:spPr>
      </p:pic>
      <p:pic>
        <p:nvPicPr>
          <p:cNvPr id="5123" name="Picture 3" descr="E:\Дет сады\Д с 14\Старшая группа\фото\image-21-03-22-10-33-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125100"/>
            <a:ext cx="5643602" cy="4232702"/>
          </a:xfrm>
          <a:prstGeom prst="roundRect">
            <a:avLst>
              <a:gd name="adj" fmla="val 365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000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Дет сады\Д с 14\Картинки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054" cy="6858000"/>
          </a:xfrm>
          <a:prstGeom prst="rect">
            <a:avLst/>
          </a:prstGeom>
          <a:noFill/>
        </p:spPr>
      </p:pic>
      <p:pic>
        <p:nvPicPr>
          <p:cNvPr id="6147" name="Picture 3" descr="E:\Дет сады\Д с 14\Старшая группа\фото\image-21-03-22-10-33-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785794"/>
            <a:ext cx="5905509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уопр</dc:creator>
  <cp:lastModifiedBy>уопр</cp:lastModifiedBy>
  <cp:revision>6</cp:revision>
  <dcterms:created xsi:type="dcterms:W3CDTF">2022-05-06T13:47:26Z</dcterms:created>
  <dcterms:modified xsi:type="dcterms:W3CDTF">2022-05-06T14:38:38Z</dcterms:modified>
</cp:coreProperties>
</file>