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AEA-5EF4-4613-83C0-609AC3C31964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9827-B95D-43FD-8012-B8136D5D7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AEA-5EF4-4613-83C0-609AC3C31964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9827-B95D-43FD-8012-B8136D5D7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AEA-5EF4-4613-83C0-609AC3C31964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9827-B95D-43FD-8012-B8136D5D7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AEA-5EF4-4613-83C0-609AC3C31964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9827-B95D-43FD-8012-B8136D5D7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AEA-5EF4-4613-83C0-609AC3C31964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9827-B95D-43FD-8012-B8136D5D7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AEA-5EF4-4613-83C0-609AC3C31964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9827-B95D-43FD-8012-B8136D5D7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AEA-5EF4-4613-83C0-609AC3C31964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9827-B95D-43FD-8012-B8136D5D7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AEA-5EF4-4613-83C0-609AC3C31964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9827-B95D-43FD-8012-B8136D5D7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AEA-5EF4-4613-83C0-609AC3C31964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9827-B95D-43FD-8012-B8136D5D7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AEA-5EF4-4613-83C0-609AC3C31964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9827-B95D-43FD-8012-B8136D5D7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AEA-5EF4-4613-83C0-609AC3C31964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9827-B95D-43FD-8012-B8136D5D7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2AEA-5EF4-4613-83C0-609AC3C31964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9827-B95D-43FD-8012-B8136D5D71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Дет сады\Д с 14\Картинки\2_gr._Oduvanch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858016" cy="68720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Дет сады\Д с 14\Средняя группа\фото\image-21-03-22-11-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7868"/>
            <a:ext cx="8429684" cy="632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Дет сады\Д с 14\Картинки\270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E:\Дет сады\Д с 14\Средняя группа\фото\image-21-03-22-11-17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28"/>
            <a:ext cx="5929354" cy="4447017"/>
          </a:xfrm>
          <a:prstGeom prst="roundRect">
            <a:avLst>
              <a:gd name="adj" fmla="val 1351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3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Дет сады\Д с 14\Картинки\154326.0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E:\Дет сады\Д с 14\Средняя группа\фото\image-21-03-22-11-17-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14422"/>
            <a:ext cx="5072098" cy="3714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уопр</dc:creator>
  <cp:lastModifiedBy>уопр</cp:lastModifiedBy>
  <cp:revision>3</cp:revision>
  <dcterms:created xsi:type="dcterms:W3CDTF">2022-05-06T13:16:52Z</dcterms:created>
  <dcterms:modified xsi:type="dcterms:W3CDTF">2022-05-06T13:43:47Z</dcterms:modified>
</cp:coreProperties>
</file>